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64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12BB-9EF4-4F8C-B350-81645F34B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F72C-2A51-4998-AC1A-4FA0C9FB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0FB3-4BC4-4B73-951C-35A8D35B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937-2FF4-4D28-9433-45441871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CD93-6D70-427E-8B8D-526FB320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33D4-A493-4AF8-BD31-D5E5D1C4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B69F-4C43-4548-AD56-B113EFF68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4673-2191-4F1C-BB5A-957299721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9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0587-66F6-400B-9EB5-54A2247B4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3301-80D7-44A7-BCC7-B0AF68D07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2639-6411-4EED-AC14-18FD721E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51C2-B373-4023-8AC9-648499CA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8D6C375-CEC0-4F0A-98BF-2F0E7D4C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535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72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Philippians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943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“The Letter of Joy!”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Written by </a:t>
            </a:r>
            <a:r>
              <a:rPr lang="en-US" sz="2800" b="1" dirty="0" smtClean="0"/>
              <a:t>Paul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While in prison in Rome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60 </a:t>
            </a:r>
            <a:r>
              <a:rPr lang="en-US" sz="2400" dirty="0" smtClean="0"/>
              <a:t>AD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Purpose of book: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Paul describes a life worthy of the Gospel (1:27)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To </a:t>
            </a:r>
            <a:r>
              <a:rPr lang="en-US" sz="2800" dirty="0" smtClean="0"/>
              <a:t>thank </a:t>
            </a:r>
            <a:r>
              <a:rPr lang="en-US" sz="2800" dirty="0" smtClean="0"/>
              <a:t>the Philippians for the </a:t>
            </a:r>
            <a:r>
              <a:rPr lang="en-US" sz="2800" dirty="0" smtClean="0"/>
              <a:t>gifts </a:t>
            </a:r>
            <a:r>
              <a:rPr lang="en-US" sz="2800" dirty="0" smtClean="0"/>
              <a:t>they had sent (when they learned he was in prison)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To report on how he’s doing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/>
              <a:t>“Stand firm” in the face of persecution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Exhort them to humility and unity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82" y="2590800"/>
            <a:ext cx="3281800" cy="425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Characteristics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1. No O.T. quotations</a:t>
            </a:r>
          </a:p>
          <a:p>
            <a:pPr eaLnBrk="1" hangingPunct="1">
              <a:defRPr/>
            </a:pPr>
            <a:r>
              <a:rPr lang="en-US" sz="2800" dirty="0" smtClean="0"/>
              <a:t>2. A missionary thank-you letter; progress report</a:t>
            </a:r>
          </a:p>
          <a:p>
            <a:pPr eaLnBrk="1" hangingPunct="1">
              <a:defRPr/>
            </a:pPr>
            <a:r>
              <a:rPr lang="en-US" sz="2800" dirty="0" smtClean="0"/>
              <a:t>3. Manifests a particularly vigorous type of Christian living</a:t>
            </a:r>
          </a:p>
          <a:p>
            <a:pPr lvl="1" eaLnBrk="1" hangingPunct="1">
              <a:defRPr/>
            </a:pPr>
            <a:r>
              <a:rPr lang="en-US" sz="2400" dirty="0" smtClean="0"/>
              <a:t>Self-humbling</a:t>
            </a:r>
          </a:p>
          <a:p>
            <a:pPr lvl="1" eaLnBrk="1" hangingPunct="1">
              <a:defRPr/>
            </a:pPr>
            <a:r>
              <a:rPr lang="en-US" sz="2400" dirty="0" smtClean="0"/>
              <a:t>Pressing toward the goal</a:t>
            </a:r>
          </a:p>
          <a:p>
            <a:pPr lvl="1" eaLnBrk="1" hangingPunct="1">
              <a:defRPr/>
            </a:pPr>
            <a:r>
              <a:rPr lang="en-US" sz="2400" dirty="0" smtClean="0"/>
              <a:t>Lack of anxiety</a:t>
            </a:r>
          </a:p>
          <a:p>
            <a:pPr lvl="1" eaLnBrk="1" hangingPunct="1">
              <a:defRPr/>
            </a:pPr>
            <a:r>
              <a:rPr lang="en-US" sz="2400" dirty="0" smtClean="0"/>
              <a:t>Ability to do all things</a:t>
            </a:r>
          </a:p>
          <a:p>
            <a:pPr eaLnBrk="1" hangingPunct="1">
              <a:defRPr/>
            </a:pPr>
            <a:r>
              <a:rPr lang="en-US" dirty="0" smtClean="0"/>
              <a:t>4. Outstanding; the NT letter of “joy” </a:t>
            </a:r>
            <a:r>
              <a:rPr lang="en-US" sz="2000" dirty="0" smtClean="0"/>
              <a:t>(14x)</a:t>
            </a:r>
          </a:p>
          <a:p>
            <a:pPr eaLnBrk="1" hangingPunct="1">
              <a:defRPr/>
            </a:pPr>
            <a:r>
              <a:rPr lang="en-US" dirty="0" smtClean="0"/>
              <a:t>5. Contains one of the most profound Christological passages in the NT (2:5-11), but he uses it for illustrative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Law Themes: Suffering, uncertainty, and personal sacrifice; rivalry over the Gospel; growth in humility and right-mindedness</a:t>
            </a:r>
          </a:p>
          <a:p>
            <a:pPr eaLnBrk="1" hangingPunct="1">
              <a:defRPr/>
            </a:pPr>
            <a:r>
              <a:rPr lang="en-US" sz="2800" dirty="0" smtClean="0"/>
              <a:t>Gospel Themes: Joy in Christ; Jesus’ exaltation after the cross; righteousness through faith in Christ; heavenly citizenship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791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64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Philippi was a Roman colony in Macedonia, located on the main highway leading from the eastern provinces to Rome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The Via </a:t>
            </a:r>
            <a:r>
              <a:rPr lang="en-US" sz="2000" dirty="0" err="1" smtClean="0"/>
              <a:t>Egnatia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Bisected the city </a:t>
            </a:r>
            <a:r>
              <a:rPr lang="en-US" sz="2000" dirty="0" smtClean="0">
                <a:sym typeface="Wingdings" pitchFamily="2" charset="2"/>
              </a:rPr>
              <a:t> came through the Forum  brought lots of wealth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ym typeface="Wingdings" pitchFamily="2" charset="2"/>
              </a:rPr>
              <a:t>Gold-producing region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ym typeface="Wingdings" pitchFamily="2" charset="2"/>
              </a:rPr>
              <a:t>Named after Alexander’s father (Philip 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ym typeface="Wingdings" pitchFamily="2" charset="2"/>
              </a:rPr>
              <a:t>Even though a colony, it gained honors and enjoyed rights legally equivalent to those of Italian cities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8" y="2066925"/>
            <a:ext cx="47529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107</TotalTime>
  <Words>257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Textured</vt:lpstr>
      <vt:lpstr>PowerPoint Presentation</vt:lpstr>
      <vt:lpstr>Philippians</vt:lpstr>
      <vt:lpstr>Characteristics</vt:lpstr>
      <vt:lpstr>Themes</vt:lpstr>
      <vt:lpstr>History</vt:lpstr>
    </vt:vector>
  </TitlesOfParts>
  <Company>TLS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</dc:title>
  <dc:creator>Admin</dc:creator>
  <cp:lastModifiedBy>Wendy FitzHenry</cp:lastModifiedBy>
  <cp:revision>12</cp:revision>
  <dcterms:created xsi:type="dcterms:W3CDTF">2012-09-06T19:42:14Z</dcterms:created>
  <dcterms:modified xsi:type="dcterms:W3CDTF">2013-03-20T16:15:16Z</dcterms:modified>
</cp:coreProperties>
</file>